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7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5EBBC-E593-44A7-9A10-3FF5637EECB0}" type="datetimeFigureOut">
              <a:rPr lang="ar-JO" smtClean="0"/>
              <a:pPr/>
              <a:t>04/01/1433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AF5BD-F22F-4D21-AC67-7A189DB75F4B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ar-JO" dirty="0" smtClean="0"/>
              <a:t>بسم الله الرحمن الرحيم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95600"/>
            <a:ext cx="6400800" cy="3048000"/>
          </a:xfrm>
        </p:spPr>
        <p:txBody>
          <a:bodyPr>
            <a:normAutofit/>
          </a:bodyPr>
          <a:lstStyle/>
          <a:p>
            <a:r>
              <a:rPr lang="ar-SA" sz="7200" b="1" dirty="0" smtClean="0"/>
              <a:t>أنماط </a:t>
            </a:r>
            <a:r>
              <a:rPr lang="ar-SA" sz="7200" b="1" dirty="0"/>
              <a:t>و نفسيات الناس </a:t>
            </a:r>
            <a:endParaRPr lang="ar-JO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الودي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25000" lnSpcReduction="20000"/>
          </a:bodyPr>
          <a:lstStyle/>
          <a:p>
            <a:pPr algn="r" rtl="1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12800" b="1" dirty="0"/>
              <a:t>1 </a:t>
            </a:r>
            <a:r>
              <a:rPr lang="ar-SA" sz="12800" b="1" dirty="0"/>
              <a:t>مستمع بصدق محبوب و ودود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>2 </a:t>
            </a:r>
            <a:r>
              <a:rPr lang="ar-JO" sz="12800" b="1" dirty="0" smtClean="0"/>
              <a:t>يقيم علاقات </a:t>
            </a:r>
            <a:r>
              <a:rPr lang="ar-SA" sz="12800" b="1" dirty="0" smtClean="0"/>
              <a:t>فيها دفء </a:t>
            </a:r>
            <a:r>
              <a:rPr lang="ar-SA" sz="12800" b="1" dirty="0"/>
              <a:t>و تسهل مصاحبته و يثق بسهوله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>3 </a:t>
            </a:r>
            <a:r>
              <a:rPr lang="ar-SA" sz="12800" b="1" dirty="0"/>
              <a:t>يستمتع بالاتصالات الشخصية و </a:t>
            </a:r>
            <a:r>
              <a:rPr lang="ar-SA" sz="12800" b="1" dirty="0" smtClean="0"/>
              <a:t>المس</a:t>
            </a:r>
            <a:r>
              <a:rPr lang="ar-JO" sz="12800" b="1" dirty="0" smtClean="0"/>
              <a:t>ؤو</a:t>
            </a:r>
            <a:r>
              <a:rPr lang="ar-SA" sz="12800" b="1" dirty="0" smtClean="0"/>
              <a:t>لية </a:t>
            </a:r>
            <a:r>
              <a:rPr lang="ar-SA" sz="12800" b="1" dirty="0"/>
              <a:t>المشتركة</a:t>
            </a:r>
            <a:r>
              <a:rPr lang="en-US" sz="12800" b="1" dirty="0"/>
              <a:t> . 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>4 </a:t>
            </a:r>
            <a:r>
              <a:rPr lang="ar-SA" sz="12800" b="1" dirty="0"/>
              <a:t>يحب كل الناس , لكن العلاقة الشخصية مع اثنان أو ثلاثة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endParaRPr lang="ar-JO" sz="1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الودي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5 </a:t>
            </a:r>
            <a:r>
              <a:rPr lang="ar-SA" b="1" dirty="0" smtClean="0"/>
              <a:t>يعمل علي تحقيق الأهداف بعد تأسيس الروابط</a:t>
            </a:r>
            <a:r>
              <a:rPr lang="en-US" b="1" dirty="0" smtClean="0"/>
              <a:t> .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6 </a:t>
            </a:r>
            <a:r>
              <a:rPr lang="ar-SA" b="1" dirty="0" smtClean="0"/>
              <a:t>يتجنب المخاطر إلا إذا حصل علي دعم قوي</a:t>
            </a:r>
            <a:r>
              <a:rPr lang="en-US" b="1" dirty="0" smtClean="0"/>
              <a:t> .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7 </a:t>
            </a:r>
            <a:r>
              <a:rPr lang="ar-SA" b="1" dirty="0" smtClean="0"/>
              <a:t>متعاون مع الآخرين من الطراز الأول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ar-SA" b="1" dirty="0" smtClean="0"/>
              <a:t>كأنه شمعه تحترق لتضئ للآخرين الطريق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8 </a:t>
            </a:r>
            <a:r>
              <a:rPr lang="ar-SA" b="1" dirty="0" smtClean="0"/>
              <a:t>متفاني في خدمة الآخرين و في مساعدتهم و في الوقوف لجانبهم </a:t>
            </a:r>
            <a:r>
              <a:rPr lang="ar-JO" b="1" dirty="0" smtClean="0"/>
              <a:t>و</a:t>
            </a:r>
            <a:r>
              <a:rPr lang="ar-SA" b="1" dirty="0" smtClean="0"/>
              <a:t>لا يستطيع رفض لأحد طلب</a:t>
            </a:r>
            <a:r>
              <a:rPr lang="ar-JO" b="1" dirty="0" smtClean="0"/>
              <a:t>.</a:t>
            </a:r>
            <a:r>
              <a:rPr lang="ar-SA" b="1" dirty="0" smtClean="0"/>
              <a:t> </a:t>
            </a:r>
            <a:endParaRPr lang="ar-JO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طريقة التأث</a:t>
            </a:r>
            <a:r>
              <a:rPr lang="ar-JO" b="1" dirty="0" smtClean="0"/>
              <a:t>ي</a:t>
            </a:r>
            <a:r>
              <a:rPr lang="ar-SA" b="1" dirty="0" smtClean="0"/>
              <a:t>ر علي هذه الأنماط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1 </a:t>
            </a:r>
            <a:r>
              <a:rPr lang="ar-SA" b="1" dirty="0"/>
              <a:t>المتفرد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ar-SA" b="1" dirty="0" smtClean="0"/>
              <a:t>ي</a:t>
            </a:r>
            <a:r>
              <a:rPr lang="ar-JO" b="1" dirty="0" smtClean="0"/>
              <a:t>ُ</a:t>
            </a:r>
            <a:r>
              <a:rPr lang="ar-SA" b="1" dirty="0" smtClean="0"/>
              <a:t>حفز </a:t>
            </a:r>
            <a:r>
              <a:rPr lang="ar-SA" b="1" dirty="0"/>
              <a:t>بنتائج</a:t>
            </a:r>
            <a:r>
              <a:rPr lang="en-US" b="1" dirty="0"/>
              <a:t> .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2 </a:t>
            </a:r>
            <a:r>
              <a:rPr lang="ar-SA" b="1" dirty="0"/>
              <a:t>التحليلي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ar-SA" b="1" dirty="0" smtClean="0"/>
              <a:t>بالإدله </a:t>
            </a:r>
            <a:r>
              <a:rPr lang="ar-SA" b="1" dirty="0"/>
              <a:t>و المعلومات و التفاصيل</a:t>
            </a:r>
            <a:r>
              <a:rPr lang="en-US" b="1" dirty="0"/>
              <a:t> . 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3 </a:t>
            </a:r>
            <a:r>
              <a:rPr lang="ar-SA" b="1" dirty="0" smtClean="0"/>
              <a:t>التعبيري </a:t>
            </a:r>
            <a:r>
              <a:rPr lang="ar-JO" b="1" dirty="0" smtClean="0"/>
              <a:t>... </a:t>
            </a:r>
            <a:r>
              <a:rPr lang="ar-SA" b="1" dirty="0" smtClean="0"/>
              <a:t> </a:t>
            </a:r>
            <a:r>
              <a:rPr lang="ar-SA" b="1" dirty="0"/>
              <a:t>بالاستثارة الشعورية</a:t>
            </a:r>
            <a:r>
              <a:rPr lang="en-US" b="1" dirty="0"/>
              <a:t> . 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4 </a:t>
            </a:r>
            <a:r>
              <a:rPr lang="ar-SA" b="1" dirty="0"/>
              <a:t>الودي </a:t>
            </a:r>
            <a:r>
              <a:rPr lang="ar-JO" b="1" dirty="0" smtClean="0"/>
              <a:t>... </a:t>
            </a:r>
            <a:r>
              <a:rPr lang="ar-SA" b="1" dirty="0" smtClean="0"/>
              <a:t> </a:t>
            </a:r>
            <a:r>
              <a:rPr lang="ar-SA" b="1" dirty="0"/>
              <a:t>بالعلاقات الحميمة</a:t>
            </a:r>
            <a:r>
              <a:rPr lang="en-US" b="1" dirty="0"/>
              <a:t> .</a:t>
            </a:r>
            <a:endParaRPr 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أقسام الناس مع الأنماط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en-US" b="1" dirty="0" smtClean="0"/>
              <a:t>1 </a:t>
            </a:r>
            <a:r>
              <a:rPr lang="ar-SA" b="1" dirty="0"/>
              <a:t>نمط واضح و </a:t>
            </a:r>
            <a:r>
              <a:rPr lang="ar-SA" b="1" dirty="0" smtClean="0"/>
              <a:t>صريح</a:t>
            </a:r>
            <a:r>
              <a:rPr lang="ar-JO" b="1" dirty="0" smtClean="0"/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 smtClean="0"/>
              <a:t>كل </a:t>
            </a:r>
            <a:r>
              <a:rPr lang="ar-SA" b="1" dirty="0"/>
              <a:t>صفات النمط موجودة فيه يحمل نمط واحد فقط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 smtClean="0"/>
              <a:t>مثلاً</a:t>
            </a:r>
            <a:r>
              <a:rPr lang="en-US" b="1" dirty="0" smtClean="0"/>
              <a:t> </a:t>
            </a:r>
            <a:r>
              <a:rPr lang="en-US" b="1" dirty="0"/>
              <a:t>: 100% </a:t>
            </a:r>
            <a:r>
              <a:rPr lang="ar-SA" b="1" dirty="0"/>
              <a:t>متفرد</a:t>
            </a:r>
            <a:r>
              <a:rPr lang="en-US" b="1" dirty="0"/>
              <a:t> .</a:t>
            </a:r>
            <a:br>
              <a:rPr lang="en-US" b="1" dirty="0"/>
            </a:br>
            <a:r>
              <a:rPr lang="en-US" b="1" dirty="0" smtClean="0"/>
              <a:t>2 </a:t>
            </a:r>
            <a:r>
              <a:rPr lang="ar-SA" b="1" dirty="0"/>
              <a:t>نمط </a:t>
            </a:r>
            <a:r>
              <a:rPr lang="ar-SA" b="1" dirty="0" smtClean="0"/>
              <a:t>تشاركي</a:t>
            </a:r>
            <a:r>
              <a:rPr lang="ar-JO" b="1" dirty="0" smtClean="0"/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 smtClean="0"/>
              <a:t>عنده </a:t>
            </a:r>
            <a:r>
              <a:rPr lang="ar-SA" b="1" dirty="0"/>
              <a:t>نمط رئيسي و نمط مكمل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 smtClean="0"/>
              <a:t>مثلاً </a:t>
            </a:r>
            <a:r>
              <a:rPr lang="ar-SA" b="1" dirty="0"/>
              <a:t>: 75% متفرد و 25</a:t>
            </a:r>
            <a:r>
              <a:rPr lang="en-US" b="1" dirty="0"/>
              <a:t>% </a:t>
            </a:r>
            <a:r>
              <a:rPr lang="ar-SA" b="1" dirty="0"/>
              <a:t>تحليلي</a:t>
            </a:r>
            <a:r>
              <a:rPr lang="en-US" b="1" dirty="0"/>
              <a:t> .</a:t>
            </a:r>
            <a:br>
              <a:rPr lang="en-US" b="1" dirty="0"/>
            </a:br>
            <a:r>
              <a:rPr lang="en-US" b="1" dirty="0" smtClean="0"/>
              <a:t>3</a:t>
            </a:r>
            <a:r>
              <a:rPr lang="ar-SA" b="1" dirty="0" smtClean="0"/>
              <a:t>نمط </a:t>
            </a:r>
            <a:r>
              <a:rPr lang="ar-SA" b="1" dirty="0"/>
              <a:t>تكاملي</a:t>
            </a:r>
            <a:r>
              <a:rPr lang="en-US" b="1" dirty="0"/>
              <a:t> </a:t>
            </a:r>
            <a:r>
              <a:rPr lang="ar-JO" b="1" dirty="0" smtClean="0"/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 smtClean="0"/>
              <a:t>عنده </a:t>
            </a:r>
            <a:r>
              <a:rPr lang="ar-SA" b="1" dirty="0"/>
              <a:t>عدة أنماط مختلفة و هذا أفضل أنواع الناس</a:t>
            </a:r>
            <a:r>
              <a:rPr lang="en-US" b="1" dirty="0"/>
              <a:t> . </a:t>
            </a:r>
            <a:br>
              <a:rPr lang="en-US" b="1" dirty="0"/>
            </a:br>
            <a:r>
              <a:rPr lang="ar-SA" b="1" dirty="0" smtClean="0"/>
              <a:t>مثلاً</a:t>
            </a:r>
            <a:r>
              <a:rPr lang="en-US" b="1" dirty="0" smtClean="0"/>
              <a:t> </a:t>
            </a:r>
            <a:r>
              <a:rPr lang="en-US" b="1" dirty="0"/>
              <a:t>: 25% </a:t>
            </a:r>
            <a:r>
              <a:rPr lang="ar-SA" b="1" dirty="0"/>
              <a:t>متفرد , 25% تحليلي</a:t>
            </a:r>
            <a:r>
              <a:rPr lang="en-US" b="1" dirty="0"/>
              <a:t> ,</a:t>
            </a:r>
            <a:br>
              <a:rPr lang="en-US" b="1" dirty="0"/>
            </a:br>
            <a:r>
              <a:rPr lang="en-US" b="1" dirty="0"/>
              <a:t>25% </a:t>
            </a:r>
            <a:r>
              <a:rPr lang="ar-SA" b="1" dirty="0"/>
              <a:t>تعبيري , 25% ودي</a:t>
            </a:r>
            <a:r>
              <a:rPr lang="en-US" b="1" dirty="0"/>
              <a:t> .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ar-J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نظرات الأنماط لبعضها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b="1" dirty="0" smtClean="0"/>
              <a:t>المتفرد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يرى التحليلي</a:t>
            </a:r>
            <a:r>
              <a:rPr lang="en-US" b="1" dirty="0"/>
              <a:t> </a:t>
            </a:r>
            <a:r>
              <a:rPr lang="ar-JO" b="1" dirty="0" smtClean="0"/>
              <a:t>....</a:t>
            </a:r>
            <a:r>
              <a:rPr lang="en-US" b="1" dirty="0" smtClean="0"/>
              <a:t> </a:t>
            </a:r>
            <a:r>
              <a:rPr lang="ar-SA" b="1" dirty="0"/>
              <a:t>متردد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التعبيري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فوضوي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الودي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مخلص</a:t>
            </a:r>
            <a:endParaRPr lang="ar-J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نظرات الأنماط لبعضها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b="1" dirty="0" smtClean="0"/>
              <a:t>    </a:t>
            </a:r>
            <a:r>
              <a:rPr lang="ar-SA" b="1" dirty="0" smtClean="0"/>
              <a:t>التحليلي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يرى المتفرد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متهور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التعبيري</a:t>
            </a:r>
            <a:r>
              <a:rPr lang="en-US" b="1" dirty="0"/>
              <a:t> </a:t>
            </a:r>
            <a:r>
              <a:rPr lang="ar-JO" b="1" dirty="0" smtClean="0"/>
              <a:t>...</a:t>
            </a:r>
            <a:r>
              <a:rPr lang="en-US" b="1" dirty="0" smtClean="0"/>
              <a:t> </a:t>
            </a:r>
            <a:r>
              <a:rPr lang="ar-SA" b="1" dirty="0"/>
              <a:t>مبدع و صاحب أفكار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الودي</a:t>
            </a:r>
            <a:r>
              <a:rPr lang="en-US" b="1" dirty="0"/>
              <a:t> </a:t>
            </a:r>
            <a:r>
              <a:rPr lang="ar-JO" b="1" dirty="0" smtClean="0"/>
              <a:t>...</a:t>
            </a:r>
            <a:r>
              <a:rPr lang="en-US" b="1" dirty="0" smtClean="0"/>
              <a:t> </a:t>
            </a:r>
            <a:r>
              <a:rPr lang="ar-SA" b="1" dirty="0"/>
              <a:t>مجامل </a:t>
            </a:r>
            <a:endParaRPr lang="ar-J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نظرات الأنماط لبعضها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b="1" dirty="0" smtClean="0"/>
              <a:t>   </a:t>
            </a:r>
            <a:r>
              <a:rPr lang="ar-SA" b="1" dirty="0" smtClean="0"/>
              <a:t>التعبيري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يرى المتفرد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متكبر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التحليلي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خبير و متمكن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الودي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ضعيف</a:t>
            </a:r>
            <a:endParaRPr lang="ar-J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نظرات الأنماط لبعضها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b="1" dirty="0" smtClean="0"/>
              <a:t>   </a:t>
            </a:r>
            <a:r>
              <a:rPr lang="ar-SA" b="1" dirty="0" smtClean="0"/>
              <a:t>الودي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يرى المتفرد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قائد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التحليلي</a:t>
            </a:r>
            <a:r>
              <a:rPr lang="en-US" b="1" dirty="0"/>
              <a:t> </a:t>
            </a:r>
            <a:r>
              <a:rPr lang="ar-JO" b="1" dirty="0" smtClean="0"/>
              <a:t>...</a:t>
            </a:r>
            <a:r>
              <a:rPr lang="en-US" b="1" dirty="0" smtClean="0"/>
              <a:t> </a:t>
            </a:r>
            <a:r>
              <a:rPr lang="ar-SA" b="1" dirty="0"/>
              <a:t>غير وفي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/>
              <a:t>و يرى التعبيري</a:t>
            </a:r>
            <a:r>
              <a:rPr lang="en-US" b="1" dirty="0"/>
              <a:t> </a:t>
            </a:r>
            <a:r>
              <a:rPr lang="ar-JO" b="1" dirty="0" smtClean="0"/>
              <a:t>... </a:t>
            </a:r>
            <a:r>
              <a:rPr lang="en-US" b="1" dirty="0" smtClean="0"/>
              <a:t> </a:t>
            </a:r>
            <a:r>
              <a:rPr lang="ar-SA" b="1" dirty="0"/>
              <a:t>كثير الكلام بدون فعل</a:t>
            </a:r>
            <a:r>
              <a:rPr lang="en-US" b="1" dirty="0"/>
              <a:t/>
            </a:r>
            <a:br>
              <a:rPr lang="en-US" b="1" dirty="0"/>
            </a:br>
            <a:endParaRPr 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مثال يوضح كيفيه التعامل مع الانماط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686800" cy="4525963"/>
          </a:xfrm>
        </p:spPr>
        <p:txBody>
          <a:bodyPr>
            <a:normAutofit fontScale="25000" lnSpcReduction="20000"/>
          </a:bodyPr>
          <a:lstStyle/>
          <a:p>
            <a:pPr algn="r" rtl="1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ar-SA" sz="12800" b="1" dirty="0" smtClean="0"/>
              <a:t>بائع </a:t>
            </a:r>
            <a:r>
              <a:rPr lang="ar-JO" sz="12800" b="1" dirty="0" smtClean="0"/>
              <a:t>يو</a:t>
            </a:r>
            <a:r>
              <a:rPr lang="ar-SA" sz="12800" b="1" dirty="0" smtClean="0"/>
              <a:t>د </a:t>
            </a:r>
            <a:r>
              <a:rPr lang="ar-SA" sz="12800" b="1" dirty="0"/>
              <a:t>أن </a:t>
            </a:r>
            <a:r>
              <a:rPr lang="ar-JO" sz="12800" b="1" dirty="0" smtClean="0"/>
              <a:t>ي</a:t>
            </a:r>
            <a:r>
              <a:rPr lang="ar-SA" sz="12800" b="1" dirty="0" smtClean="0"/>
              <a:t>قنع </a:t>
            </a:r>
            <a:r>
              <a:rPr lang="ar-SA" sz="12800" b="1" dirty="0"/>
              <a:t>احد هذه الأنماط </a:t>
            </a:r>
            <a:r>
              <a:rPr lang="ar-JO" sz="12800" b="1" dirty="0" smtClean="0"/>
              <a:t>بشراء .. </a:t>
            </a:r>
            <a:r>
              <a:rPr lang="ar-SA" sz="12800" b="1" dirty="0" smtClean="0"/>
              <a:t>حقيبة</a:t>
            </a:r>
            <a:r>
              <a:rPr lang="en-US" sz="12800" b="1" dirty="0" smtClean="0"/>
              <a:t> </a:t>
            </a:r>
            <a:r>
              <a:rPr lang="en-US" sz="12800" b="1" dirty="0"/>
              <a:t>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>1: </a:t>
            </a:r>
            <a:r>
              <a:rPr lang="ar-SA" sz="12800" b="1" dirty="0"/>
              <a:t>المتفرد</a:t>
            </a:r>
            <a:r>
              <a:rPr lang="en-US" sz="12800" b="1" dirty="0"/>
              <a:t> </a:t>
            </a:r>
            <a:r>
              <a:rPr lang="en-US" sz="12800" b="1" dirty="0" smtClean="0"/>
              <a:t> </a:t>
            </a: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ar-SA" sz="12800" b="1" dirty="0"/>
              <a:t>حدثه عن النتائج مباشرة </a:t>
            </a:r>
            <a:r>
              <a:rPr lang="ar-JO" sz="12800" b="1" dirty="0" smtClean="0"/>
              <a:t>..</a:t>
            </a:r>
            <a:r>
              <a:rPr lang="ar-SA" sz="12800" b="1" dirty="0" smtClean="0"/>
              <a:t>تستفيد </a:t>
            </a:r>
            <a:r>
              <a:rPr lang="ar-SA" sz="12800" b="1" dirty="0"/>
              <a:t>كذا و كذا </a:t>
            </a:r>
            <a:r>
              <a:rPr lang="ar-JO" sz="12800" b="1" dirty="0" smtClean="0"/>
              <a:t>م</a:t>
            </a:r>
            <a:r>
              <a:rPr lang="ar-SA" sz="12800" b="1" dirty="0" smtClean="0"/>
              <a:t>ن </a:t>
            </a:r>
            <a:r>
              <a:rPr lang="ar-SA" sz="12800" b="1" dirty="0"/>
              <a:t>شراء </a:t>
            </a:r>
            <a:r>
              <a:rPr lang="ar-JO" sz="12800" b="1" dirty="0" smtClean="0"/>
              <a:t>الحقيبة</a:t>
            </a: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>2: </a:t>
            </a:r>
            <a:r>
              <a:rPr lang="ar-SA" sz="12800" b="1" dirty="0"/>
              <a:t>التحليلي</a:t>
            </a:r>
            <a:r>
              <a:rPr lang="en-US" sz="12800" b="1" dirty="0"/>
              <a:t> </a:t>
            </a:r>
            <a:endParaRPr lang="ar-JO" sz="12800" b="1" dirty="0"/>
          </a:p>
          <a:p>
            <a:pPr algn="r" rtl="1">
              <a:buNone/>
            </a:pPr>
            <a:r>
              <a:rPr lang="ar-SA" sz="12800" b="1" dirty="0" smtClean="0"/>
              <a:t>أكثر </a:t>
            </a:r>
            <a:r>
              <a:rPr lang="ar-SA" sz="12800" b="1" dirty="0"/>
              <a:t>من التفاصيل و دعم بالادله و البراهين و المعلومات</a:t>
            </a:r>
            <a:r>
              <a:rPr lang="en-US" sz="12800" b="1" dirty="0"/>
              <a:t> . </a:t>
            </a:r>
            <a:br>
              <a:rPr lang="en-US" sz="12800" b="1" dirty="0"/>
            </a:br>
            <a:endParaRPr lang="ar-JO" sz="1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مثال يوضح كيفيه التعامل مع الانماط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r" rtl="1">
              <a:buNone/>
            </a:pPr>
            <a:r>
              <a:rPr lang="en-US" sz="9600" b="1" dirty="0" smtClean="0"/>
              <a:t>3 </a:t>
            </a:r>
            <a:r>
              <a:rPr lang="ar-SA" sz="9600" b="1" dirty="0" smtClean="0"/>
              <a:t>التعبيري</a:t>
            </a:r>
            <a:r>
              <a:rPr lang="en-US" sz="9600" b="1" dirty="0" smtClean="0"/>
              <a:t> 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ar-SA" sz="9600" b="1" dirty="0" smtClean="0"/>
              <a:t>حفزه لاتخاذ القرار عن طريق الاستثارة الشعورية</a:t>
            </a:r>
            <a:r>
              <a:rPr lang="en-US" sz="9600" b="1" dirty="0" smtClean="0"/>
              <a:t> .</a:t>
            </a:r>
            <a:br>
              <a:rPr lang="en-US" sz="9600" b="1" dirty="0" smtClean="0"/>
            </a:br>
            <a:r>
              <a:rPr lang="ar-SA" sz="9600" b="1" dirty="0" smtClean="0"/>
              <a:t>ما أجمل الحقيبة و هي بيدك</a:t>
            </a:r>
            <a:r>
              <a:rPr lang="en-US" sz="9600" b="1" dirty="0" smtClean="0"/>
              <a:t> </a:t>
            </a:r>
            <a:r>
              <a:rPr lang="ar-JO" sz="9600" b="1" dirty="0" smtClean="0"/>
              <a:t>،</a:t>
            </a:r>
            <a:r>
              <a:rPr lang="en-US" sz="9600" b="1" dirty="0" smtClean="0"/>
              <a:t> </a:t>
            </a:r>
            <a:r>
              <a:rPr lang="ar-SA" sz="9600" b="1" dirty="0" smtClean="0"/>
              <a:t>ما أجمالها و أنت تحملها</a:t>
            </a:r>
            <a:r>
              <a:rPr lang="en-US" sz="9600" b="1" dirty="0" smtClean="0"/>
              <a:t> 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4 </a:t>
            </a:r>
            <a:r>
              <a:rPr lang="ar-SA" sz="9600" b="1" dirty="0" smtClean="0"/>
              <a:t>الودي</a:t>
            </a:r>
            <a:r>
              <a:rPr lang="en-US" sz="9600" b="1" dirty="0" smtClean="0"/>
              <a:t> 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ar-SA" sz="9600" b="1" dirty="0" smtClean="0"/>
              <a:t>حفزه بدفء و مودة</a:t>
            </a:r>
            <a:r>
              <a:rPr lang="en-US" sz="9600" b="1" dirty="0" smtClean="0"/>
              <a:t> .</a:t>
            </a:r>
            <a:br>
              <a:rPr lang="en-US" sz="9600" b="1" dirty="0" smtClean="0"/>
            </a:br>
            <a:r>
              <a:rPr lang="ar-SA" sz="9600" b="1" dirty="0" smtClean="0"/>
              <a:t>لأني ناصح لك</a:t>
            </a:r>
            <a:r>
              <a:rPr lang="ar-JO" sz="9600" b="1" dirty="0" smtClean="0"/>
              <a:t>،</a:t>
            </a:r>
            <a:r>
              <a:rPr lang="ar-SA" sz="9600" b="1" dirty="0" smtClean="0"/>
              <a:t> لأني أريد لك الخير </a:t>
            </a:r>
            <a:r>
              <a:rPr lang="ar-JO" sz="9600" b="1" dirty="0" smtClean="0"/>
              <a:t>،</a:t>
            </a:r>
            <a:r>
              <a:rPr lang="ar-SA" sz="9600" b="1" dirty="0" smtClean="0"/>
              <a:t> لأنك صديقي و يهمني أمرك </a:t>
            </a:r>
            <a:r>
              <a:rPr lang="ar-JO" sz="9600" b="1" dirty="0" smtClean="0"/>
              <a:t>...</a:t>
            </a:r>
            <a:endParaRPr lang="ar-JO" sz="9600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أهمية التعرف على الأنماط النفسية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عندما نعرف أنماط و نفسيات الناس نستطيع أن نضع كل شخص في موضعه الصحيح </a:t>
            </a:r>
            <a:endParaRPr lang="en-US" b="1" dirty="0" smtClean="0"/>
          </a:p>
          <a:p>
            <a:pPr algn="r" rtl="1"/>
            <a:r>
              <a:rPr lang="ar-SA" b="1" dirty="0" smtClean="0"/>
              <a:t>عندما نعرف أنماط و نفسيات الناس نعرف نقاط ضعفهم و نقاط </a:t>
            </a:r>
            <a:r>
              <a:rPr lang="ar-SA" b="1" dirty="0" smtClean="0"/>
              <a:t>قوتهم</a:t>
            </a:r>
            <a:endParaRPr lang="en-US" b="1" dirty="0" smtClean="0"/>
          </a:p>
          <a:p>
            <a:pPr algn="r" rtl="1"/>
            <a:r>
              <a:rPr lang="ar-SA" b="1" dirty="0" smtClean="0"/>
              <a:t>عندما نعرف أنماط و نفسيات الناس يكون تواصلنا مع من حولنا أكثر مرونة و سلاسة </a:t>
            </a:r>
            <a:endParaRPr lang="ar-JO" dirty="0" smtClean="0"/>
          </a:p>
          <a:p>
            <a:pPr algn="r" rtl="1"/>
            <a:r>
              <a:rPr lang="ar-SA" b="1" dirty="0" smtClean="0"/>
              <a:t> </a:t>
            </a:r>
            <a:r>
              <a:rPr lang="ar-SA" b="1" dirty="0" smtClean="0"/>
              <a:t>عندما نعرف أنماط و نفسيات الناس نكون قادرين علي التكيف مع حياتنا الاجتماعية </a:t>
            </a:r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أنماط النفسيات البشرية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    ال</a:t>
            </a:r>
            <a:r>
              <a:rPr lang="ar-SA" b="1" dirty="0" smtClean="0"/>
              <a:t>نمط </a:t>
            </a:r>
            <a:r>
              <a:rPr lang="ar-SA" b="1" dirty="0"/>
              <a:t>المتفرد</a:t>
            </a:r>
            <a:r>
              <a:rPr lang="en-US" b="1" dirty="0"/>
              <a:t> .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    </a:t>
            </a:r>
            <a:r>
              <a:rPr lang="ar-SA" b="1" dirty="0" smtClean="0"/>
              <a:t>النمط </a:t>
            </a:r>
            <a:r>
              <a:rPr lang="ar-SA" b="1" dirty="0"/>
              <a:t>التحليلي</a:t>
            </a:r>
            <a:r>
              <a:rPr lang="en-US" b="1" dirty="0"/>
              <a:t> </a:t>
            </a:r>
            <a:r>
              <a:rPr lang="en-US" b="1" dirty="0" smtClean="0"/>
              <a:t>.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   </a:t>
            </a:r>
            <a:r>
              <a:rPr lang="en-US" b="1" dirty="0" smtClean="0"/>
              <a:t> </a:t>
            </a:r>
            <a:r>
              <a:rPr lang="ar-SA" b="1" dirty="0"/>
              <a:t>النمط </a:t>
            </a:r>
            <a:r>
              <a:rPr lang="ar-SA" b="1" dirty="0" smtClean="0"/>
              <a:t>التعبيري</a:t>
            </a:r>
            <a:r>
              <a:rPr lang="ar-JO" b="1" dirty="0" smtClean="0"/>
              <a:t>.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   </a:t>
            </a:r>
            <a:r>
              <a:rPr lang="en-US" b="1" dirty="0" smtClean="0"/>
              <a:t> </a:t>
            </a:r>
            <a:r>
              <a:rPr lang="ar-SA" b="1" dirty="0"/>
              <a:t>النمط الودي</a:t>
            </a:r>
            <a:r>
              <a:rPr lang="en-US" b="1" dirty="0"/>
              <a:t> .</a:t>
            </a:r>
            <a:br>
              <a:rPr lang="en-US" b="1" dirty="0"/>
            </a:br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المتفرد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32500" lnSpcReduction="20000"/>
          </a:bodyPr>
          <a:lstStyle/>
          <a:p>
            <a:pPr algn="r" rtl="1">
              <a:buNone/>
            </a:pPr>
            <a:r>
              <a:rPr lang="en-US" sz="9800" b="1" dirty="0" smtClean="0"/>
              <a:t>1</a:t>
            </a:r>
            <a:r>
              <a:rPr lang="ar-JO" sz="9800" b="1" dirty="0" smtClean="0"/>
              <a:t>  </a:t>
            </a:r>
            <a:r>
              <a:rPr lang="ar-SA" sz="9800" b="1" dirty="0" smtClean="0"/>
              <a:t>إنسان </a:t>
            </a:r>
            <a:r>
              <a:rPr lang="ar-SA" sz="9800" b="1" dirty="0"/>
              <a:t>حازم لا يتردد الأمور عنده محزومة</a:t>
            </a:r>
            <a:r>
              <a:rPr lang="en-US" sz="9800" b="1" dirty="0"/>
              <a:t> .</a:t>
            </a:r>
            <a:br>
              <a:rPr lang="en-US" sz="9800" b="1" dirty="0"/>
            </a:br>
            <a:r>
              <a:rPr lang="en-US" sz="9800" b="1" dirty="0"/>
              <a:t/>
            </a:r>
            <a:br>
              <a:rPr lang="en-US" sz="9800" b="1" dirty="0"/>
            </a:br>
            <a:r>
              <a:rPr lang="en-US" sz="9800" b="1" dirty="0" smtClean="0"/>
              <a:t>2 </a:t>
            </a:r>
            <a:r>
              <a:rPr lang="ar-SA" sz="9800" b="1" dirty="0"/>
              <a:t>يهتم بنتائج و لا يهتم بالتفاصيل ينظر لنهاية مباشرة</a:t>
            </a:r>
            <a:r>
              <a:rPr lang="en-US" sz="9800" b="1" dirty="0"/>
              <a:t> .</a:t>
            </a:r>
            <a:br>
              <a:rPr lang="en-US" sz="9800" b="1" dirty="0"/>
            </a:br>
            <a:r>
              <a:rPr lang="en-US" sz="9800" b="1" dirty="0"/>
              <a:t/>
            </a:r>
            <a:br>
              <a:rPr lang="en-US" sz="9800" b="1" dirty="0"/>
            </a:br>
            <a:r>
              <a:rPr lang="en-US" sz="9800" b="1" dirty="0" smtClean="0"/>
              <a:t>3 </a:t>
            </a:r>
            <a:r>
              <a:rPr lang="ar-SA" sz="9800" b="1" dirty="0"/>
              <a:t>إنسان عملي يهتم بالانجازات العملية و ذالك علي حساب العلاقات الاجتماعية الأسرية</a:t>
            </a:r>
            <a:r>
              <a:rPr lang="en-US" sz="9800" b="1" dirty="0"/>
              <a:t> .</a:t>
            </a:r>
            <a:br>
              <a:rPr lang="en-US" sz="9800" b="1" dirty="0"/>
            </a:br>
            <a:r>
              <a:rPr lang="en-US" sz="9800" b="1" dirty="0"/>
              <a:t/>
            </a:r>
            <a:br>
              <a:rPr lang="en-US" sz="9800" b="1" dirty="0"/>
            </a:br>
            <a:r>
              <a:rPr lang="en-US" sz="9800" b="1" dirty="0" smtClean="0"/>
              <a:t>4 </a:t>
            </a:r>
            <a:r>
              <a:rPr lang="ar-SA" sz="9800" b="1" dirty="0"/>
              <a:t>شخصية مبادرة يحب أن يكون قيادي يريد أن يفرض سيطرته علي الآخرين</a:t>
            </a:r>
            <a:r>
              <a:rPr lang="en-US" sz="9800" b="1" dirty="0"/>
              <a:t> .</a:t>
            </a:r>
            <a:br>
              <a:rPr lang="en-US" sz="9800" b="1" dirty="0"/>
            </a:br>
            <a:r>
              <a:rPr lang="en-US" b="1" dirty="0" smtClean="0"/>
              <a:t>.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المتفرد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r" rtl="1">
              <a:buNone/>
            </a:pP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5 </a:t>
            </a:r>
            <a:r>
              <a:rPr lang="ar-SA" sz="9600" b="1" dirty="0" smtClean="0"/>
              <a:t>يتخذ القرارات بدون تردد . سريع الرد</a:t>
            </a:r>
            <a:r>
              <a:rPr lang="en-US" sz="9600" b="1" dirty="0" smtClean="0"/>
              <a:t> . 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6 </a:t>
            </a:r>
            <a:r>
              <a:rPr lang="ar-SA" sz="9600" b="1" dirty="0" smtClean="0"/>
              <a:t>يقبل التحديات , و يجتاز الصعوبات بشرط </a:t>
            </a:r>
            <a:r>
              <a:rPr lang="ar-JO" sz="9600" b="1" dirty="0" smtClean="0"/>
              <a:t>ضمان </a:t>
            </a:r>
            <a:r>
              <a:rPr lang="ar-SA" sz="9600" b="1" dirty="0" smtClean="0"/>
              <a:t> نتائج</a:t>
            </a:r>
            <a:r>
              <a:rPr lang="en-US" sz="9600" b="1" dirty="0" smtClean="0"/>
              <a:t> 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7 </a:t>
            </a:r>
            <a:r>
              <a:rPr lang="ar-SA" sz="9600" b="1" dirty="0" smtClean="0"/>
              <a:t>نادر ما يتردد بتصحيح الأخطاء و حتى أخطائه الشخصية</a:t>
            </a:r>
            <a:r>
              <a:rPr lang="en-US" sz="9600" b="1" dirty="0" smtClean="0"/>
              <a:t> .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 smtClean="0"/>
              <a:t>8 </a:t>
            </a:r>
            <a:r>
              <a:rPr lang="ar-SA" sz="9600" b="1" dirty="0" smtClean="0"/>
              <a:t>واضح و مباشر</a:t>
            </a:r>
            <a:r>
              <a:rPr lang="ar-JO" sz="9600" b="1" dirty="0" smtClean="0"/>
              <a:t>.</a:t>
            </a:r>
            <a:r>
              <a:rPr lang="en-US" sz="9600" b="1" dirty="0" smtClean="0"/>
              <a:t> </a:t>
            </a:r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التحليلي</a:t>
            </a:r>
            <a:r>
              <a:rPr lang="en-US" b="1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1: </a:t>
            </a:r>
            <a:r>
              <a:rPr lang="ar-SA" b="1" dirty="0" smtClean="0"/>
              <a:t>منزوي </a:t>
            </a:r>
            <a:r>
              <a:rPr lang="ar-JO" b="1" dirty="0" smtClean="0"/>
              <a:t>وميال ل</a:t>
            </a:r>
            <a:r>
              <a:rPr lang="ar-SA" b="1" dirty="0" smtClean="0"/>
              <a:t>لوحدة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2: </a:t>
            </a:r>
            <a:r>
              <a:rPr lang="ar-SA" b="1" dirty="0" smtClean="0"/>
              <a:t>مُقيد </a:t>
            </a:r>
            <a:r>
              <a:rPr lang="ar-JO" b="1" dirty="0" smtClean="0"/>
              <a:t>و</a:t>
            </a:r>
            <a:r>
              <a:rPr lang="ar-SA" b="1" dirty="0" smtClean="0"/>
              <a:t>ملتزم بالأنظمة و التعليمات</a:t>
            </a:r>
            <a:r>
              <a:rPr lang="en-US" b="1" dirty="0" smtClean="0"/>
              <a:t> .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3: </a:t>
            </a:r>
            <a:r>
              <a:rPr lang="ar-SA" b="1" dirty="0" smtClean="0"/>
              <a:t>منطقي لا يتجاوب كثيراً مع الخيالات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ar-SA" b="1" dirty="0" smtClean="0"/>
              <a:t>لو طرحت فكره </a:t>
            </a:r>
            <a:r>
              <a:rPr lang="ar-JO" b="1" dirty="0" smtClean="0"/>
              <a:t>س</a:t>
            </a:r>
            <a:r>
              <a:rPr lang="ar-SA" b="1" dirty="0" smtClean="0"/>
              <a:t>يس</a:t>
            </a:r>
            <a:r>
              <a:rPr lang="ar-JO" b="1" dirty="0" smtClean="0"/>
              <a:t>أ</a:t>
            </a:r>
            <a:r>
              <a:rPr lang="ar-SA" b="1" dirty="0" smtClean="0"/>
              <a:t>ل هل جربت من قبل ؟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4: </a:t>
            </a:r>
            <a:r>
              <a:rPr lang="ar-SA" b="1" dirty="0" smtClean="0"/>
              <a:t>يصلح كمطور و لا يصلح كمبتكر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5: </a:t>
            </a:r>
            <a:r>
              <a:rPr lang="ar-SA" b="1" dirty="0" smtClean="0"/>
              <a:t>مستمع </a:t>
            </a:r>
            <a:r>
              <a:rPr lang="ar-JO" b="1" dirty="0" smtClean="0"/>
              <a:t>جيد.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التحليلي</a:t>
            </a:r>
            <a:r>
              <a:rPr lang="en-US" b="1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 startAt="6"/>
            </a:pPr>
            <a:r>
              <a:rPr lang="ar-SA" b="1" dirty="0" smtClean="0"/>
              <a:t>يزن جميع الاحتمالات قبل الأقدام علي أي عمل</a:t>
            </a:r>
            <a:r>
              <a:rPr lang="en-US" b="1" dirty="0" smtClean="0"/>
              <a:t> .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6"/>
            </a:pPr>
            <a:endParaRPr lang="ar-JO" b="1" dirty="0" smtClean="0"/>
          </a:p>
          <a:p>
            <a:pPr marL="514350" indent="-514350" algn="r" rtl="1">
              <a:buFont typeface="+mj-lt"/>
              <a:buAutoNum type="arabicPeriod" startAt="6"/>
            </a:pPr>
            <a:r>
              <a:rPr lang="en-US" b="1" dirty="0" smtClean="0"/>
              <a:t> </a:t>
            </a:r>
            <a:r>
              <a:rPr lang="ar-SA" b="1" dirty="0" smtClean="0"/>
              <a:t>ثابت في غايته يواصل حتى النهاية</a:t>
            </a:r>
            <a:r>
              <a:rPr lang="en-US" b="1" dirty="0" smtClean="0"/>
              <a:t> .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6"/>
            </a:pPr>
            <a:endParaRPr lang="ar-JO" b="1" dirty="0" smtClean="0"/>
          </a:p>
          <a:p>
            <a:pPr marL="514350" indent="-514350" algn="r" rtl="1">
              <a:buFont typeface="+mj-lt"/>
              <a:buAutoNum type="arabicPeriod" startAt="6"/>
            </a:pPr>
            <a:r>
              <a:rPr lang="en-US" b="1" dirty="0" smtClean="0"/>
              <a:t> </a:t>
            </a:r>
            <a:r>
              <a:rPr lang="ar-SA" b="1" dirty="0" smtClean="0"/>
              <a:t>مستقل</a:t>
            </a:r>
            <a:r>
              <a:rPr lang="en-US" b="1" dirty="0" smtClean="0"/>
              <a:t> , </a:t>
            </a:r>
            <a:r>
              <a:rPr lang="ar-SA" b="1" dirty="0" smtClean="0"/>
              <a:t>مرجعيته باتخاذ القرارات داخليه</a:t>
            </a:r>
            <a:r>
              <a:rPr lang="en-US" b="1" dirty="0" smtClean="0"/>
              <a:t> .</a:t>
            </a:r>
            <a:br>
              <a:rPr lang="en-US" b="1" dirty="0" smtClean="0"/>
            </a:br>
            <a:endParaRPr lang="ar-JO" b="1" dirty="0" smtClean="0"/>
          </a:p>
          <a:p>
            <a:pPr marL="514350" indent="-514350" algn="r" rtl="1">
              <a:buFont typeface="+mj-lt"/>
              <a:buAutoNum type="arabicPeriod" startAt="6"/>
            </a:pPr>
            <a:r>
              <a:rPr lang="en-US" b="1" dirty="0" smtClean="0"/>
              <a:t> </a:t>
            </a:r>
            <a:r>
              <a:rPr lang="ar-SA" b="1" dirty="0" smtClean="0"/>
              <a:t>يدع الآخرين يبادرون</a:t>
            </a:r>
            <a:r>
              <a:rPr lang="en-US" b="1" dirty="0" smtClean="0"/>
              <a:t>.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6"/>
            </a:pPr>
            <a:endParaRPr lang="ar-JO" b="1" dirty="0"/>
          </a:p>
          <a:p>
            <a:pPr marL="514350" indent="-514350" algn="r" rtl="1">
              <a:buFont typeface="+mj-lt"/>
              <a:buAutoNum type="arabicPeriod" startAt="6"/>
            </a:pPr>
            <a:r>
              <a:rPr lang="ar-SA" b="1" dirty="0" smtClean="0"/>
              <a:t>إذا عُرضت عليه سلعه يتعب البائع </a:t>
            </a:r>
            <a:r>
              <a:rPr lang="ar-JO" b="1" dirty="0" smtClean="0"/>
              <a:t>و</a:t>
            </a:r>
            <a:r>
              <a:rPr lang="ar-SA" b="1" dirty="0" smtClean="0"/>
              <a:t>لا يقتنع بسهوله</a:t>
            </a:r>
            <a:r>
              <a:rPr lang="en-US" b="1" dirty="0" smtClean="0"/>
              <a:t> .</a:t>
            </a:r>
            <a:br>
              <a:rPr lang="en-US" b="1" dirty="0" smtClean="0"/>
            </a:br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التعبيري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 algn="r" rtl="1">
              <a:buNone/>
            </a:pPr>
            <a:r>
              <a:rPr lang="en-US" b="1" dirty="0" smtClean="0"/>
              <a:t>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JO" sz="12800" b="1" dirty="0" smtClean="0"/>
              <a:t>1</a:t>
            </a:r>
            <a:r>
              <a:rPr lang="ar-SA" sz="12800" b="1" dirty="0" smtClean="0"/>
              <a:t>ممتع </a:t>
            </a:r>
            <a:r>
              <a:rPr lang="ar-SA" sz="12800" b="1" dirty="0"/>
              <a:t>يتسم بالإبداع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ar-JO" sz="12800" b="1" dirty="0" smtClean="0"/>
              <a:t>2</a:t>
            </a:r>
            <a:r>
              <a:rPr lang="en-US" sz="12800" b="1" dirty="0" smtClean="0"/>
              <a:t> </a:t>
            </a:r>
            <a:r>
              <a:rPr lang="ar-JO" sz="12800" b="1" dirty="0" smtClean="0"/>
              <a:t>متقلب </a:t>
            </a:r>
            <a:r>
              <a:rPr lang="ar-SA" sz="12800" b="1" dirty="0" smtClean="0"/>
              <a:t>قد </a:t>
            </a:r>
            <a:r>
              <a:rPr lang="ar-SA" sz="12800" b="1" dirty="0"/>
              <a:t>يكون عدائي و قد يكون عاطفي يتحول من قمة الحب إلي قمة البغض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ar-JO" sz="12800" b="1" dirty="0" smtClean="0"/>
              <a:t>3</a:t>
            </a:r>
            <a:r>
              <a:rPr lang="en-US" sz="12800" b="1" dirty="0" smtClean="0"/>
              <a:t> </a:t>
            </a:r>
            <a:r>
              <a:rPr lang="ar-SA" sz="12800" b="1" dirty="0"/>
              <a:t>يرتاح للحديث و العلاقات قبل البدء بأي مهمة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12800" b="1" dirty="0" smtClean="0"/>
              <a:t> </a:t>
            </a:r>
            <a:r>
              <a:rPr lang="ar-JO" sz="12800" b="1" dirty="0" smtClean="0"/>
              <a:t>4 </a:t>
            </a:r>
            <a:r>
              <a:rPr lang="ar-SA" sz="12800" b="1" dirty="0" smtClean="0"/>
              <a:t>يعتمد </a:t>
            </a:r>
            <a:r>
              <a:rPr lang="ar-SA" sz="12800" b="1" dirty="0"/>
              <a:t>علي المشاعر لاتخاذ القرارات</a:t>
            </a:r>
            <a:r>
              <a:rPr lang="en-US" sz="12800" b="1" dirty="0"/>
              <a:t> .</a:t>
            </a:r>
            <a:br>
              <a:rPr lang="en-US" sz="12800" b="1" dirty="0"/>
            </a:br>
            <a:r>
              <a:rPr lang="en-US" sz="12800" b="1" dirty="0"/>
              <a:t/>
            </a:r>
            <a:br>
              <a:rPr lang="en-US" sz="12800" b="1" dirty="0"/>
            </a:br>
            <a:r>
              <a:rPr lang="en-US" sz="9800" b="1" dirty="0"/>
              <a:t/>
            </a:r>
            <a:br>
              <a:rPr lang="en-US" sz="9800" b="1" dirty="0"/>
            </a:br>
            <a:r>
              <a:rPr lang="en-US" sz="9800" b="1" dirty="0"/>
              <a:t/>
            </a:r>
            <a:br>
              <a:rPr lang="en-US" sz="9800" b="1" dirty="0"/>
            </a:br>
            <a:endParaRPr lang="ar-JO" sz="9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النمط التعبيري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JO" b="1" dirty="0" smtClean="0"/>
              <a:t>    </a:t>
            </a:r>
            <a:r>
              <a:rPr lang="ar-JO" b="1" dirty="0" smtClean="0"/>
              <a:t>5 </a:t>
            </a:r>
            <a:r>
              <a:rPr lang="ar-SA" b="1" dirty="0" smtClean="0"/>
              <a:t>يثار </a:t>
            </a:r>
            <a:r>
              <a:rPr lang="ar-SA" b="1" dirty="0" smtClean="0"/>
              <a:t>شعورياً بسهوله </a:t>
            </a:r>
            <a:r>
              <a:rPr lang="ar-JO" b="1" dirty="0" smtClean="0"/>
              <a:t>..</a:t>
            </a:r>
            <a:r>
              <a:rPr lang="ar-SA" b="1" dirty="0" smtClean="0"/>
              <a:t> كلمة تؤثر عليه طول اليوم و </a:t>
            </a:r>
            <a:r>
              <a:rPr lang="ar-JO" b="1" dirty="0" smtClean="0"/>
              <a:t>    ي</a:t>
            </a:r>
            <a:r>
              <a:rPr lang="ar-SA" b="1" dirty="0" smtClean="0"/>
              <a:t>ستطيع التأثير علي الآخرين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ar-JO" b="1" dirty="0" smtClean="0"/>
              <a:t>6 </a:t>
            </a:r>
            <a:r>
              <a:rPr lang="ar-SA" b="1" dirty="0" smtClean="0"/>
              <a:t>لديه </a:t>
            </a:r>
            <a:r>
              <a:rPr lang="ar-SA" b="1" dirty="0" smtClean="0"/>
              <a:t>قابليه عاليه للمشاركة بآرا</a:t>
            </a:r>
            <a:r>
              <a:rPr lang="ar-JO" b="1" dirty="0" smtClean="0"/>
              <a:t>ئه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ar-JO" b="1" dirty="0" smtClean="0"/>
              <a:t>7 </a:t>
            </a:r>
            <a:r>
              <a:rPr lang="ar-SA" b="1" dirty="0" smtClean="0"/>
              <a:t>صاحب </a:t>
            </a:r>
            <a:r>
              <a:rPr lang="ar-SA" b="1" dirty="0" smtClean="0"/>
              <a:t>خيال واسع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ar-JO" b="1" dirty="0" smtClean="0"/>
              <a:t>8 </a:t>
            </a:r>
            <a:r>
              <a:rPr lang="ar-SA" b="1" dirty="0" smtClean="0"/>
              <a:t>مبدع </a:t>
            </a:r>
            <a:r>
              <a:rPr lang="ar-SA" b="1" dirty="0" smtClean="0"/>
              <a:t>من الطراز الأول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ar-JO" b="1" dirty="0" smtClean="0"/>
              <a:t>9 </a:t>
            </a:r>
            <a:r>
              <a:rPr lang="ar-SA" b="1" dirty="0" smtClean="0"/>
              <a:t>خيالاته </a:t>
            </a:r>
            <a:r>
              <a:rPr lang="ar-SA" b="1" dirty="0" smtClean="0"/>
              <a:t>لا تنطلق من الواقع </a:t>
            </a:r>
            <a:r>
              <a:rPr lang="ar-JO" b="1" dirty="0" smtClean="0"/>
              <a:t>..</a:t>
            </a:r>
            <a:r>
              <a:rPr lang="ar-SA" b="1" dirty="0" smtClean="0"/>
              <a:t> مع ذالك تدفعه نحو الإبداع</a:t>
            </a:r>
            <a:r>
              <a:rPr lang="en-US" b="1" dirty="0" smtClean="0"/>
              <a:t> . </a:t>
            </a:r>
            <a:br>
              <a:rPr lang="en-US" b="1" dirty="0" smtClean="0"/>
            </a:br>
            <a:endParaRPr lang="ar-J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211</Words>
  <Application>Microsoft Office PowerPoint</Application>
  <PresentationFormat>On-screen Show (4:3)</PresentationFormat>
  <Paragraphs>52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بسم الله الرحمن الرحيم</vt:lpstr>
      <vt:lpstr>أهمية التعرف على الأنماط النفسية</vt:lpstr>
      <vt:lpstr>أنماط النفسيات البشرية </vt:lpstr>
      <vt:lpstr>النمط المتفرد</vt:lpstr>
      <vt:lpstr>النمط المتفرد</vt:lpstr>
      <vt:lpstr>النمط التحليلي </vt:lpstr>
      <vt:lpstr>النمط التحليلي </vt:lpstr>
      <vt:lpstr>النمط التعبيري</vt:lpstr>
      <vt:lpstr>النمط التعبيري</vt:lpstr>
      <vt:lpstr>النمط الودي</vt:lpstr>
      <vt:lpstr>النمط الودي</vt:lpstr>
      <vt:lpstr>طريقة التأثير علي هذه الأنماط</vt:lpstr>
      <vt:lpstr>أقسام الناس مع الأنماط</vt:lpstr>
      <vt:lpstr>نظرات الأنماط لبعضها</vt:lpstr>
      <vt:lpstr>نظرات الأنماط لبعضها</vt:lpstr>
      <vt:lpstr>نظرات الأنماط لبعضها</vt:lpstr>
      <vt:lpstr>نظرات الأنماط لبعضها</vt:lpstr>
      <vt:lpstr>مثال يوضح كيفيه التعامل مع الانماط</vt:lpstr>
      <vt:lpstr>مثال يوضح كيفيه التعامل مع الانماط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Valued Acer Customer</dc:creator>
  <cp:lastModifiedBy>Valued Acer Customer</cp:lastModifiedBy>
  <cp:revision>4</cp:revision>
  <dcterms:created xsi:type="dcterms:W3CDTF">2011-11-28T17:35:24Z</dcterms:created>
  <dcterms:modified xsi:type="dcterms:W3CDTF">2011-11-29T12:25:10Z</dcterms:modified>
</cp:coreProperties>
</file>